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здесь зашифровано?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200" b="1" i="1" dirty="0" smtClean="0"/>
              <a:t>-див-</a:t>
            </a:r>
          </a:p>
          <a:p>
            <a:r>
              <a:rPr lang="ru-RU" sz="3200" b="1" i="1" dirty="0" err="1" smtClean="0"/>
              <a:t>Крас</a:t>
            </a:r>
            <a:r>
              <a:rPr lang="ru-RU" sz="3200" b="1" i="1" dirty="0" smtClean="0"/>
              <a:t>-</a:t>
            </a:r>
          </a:p>
          <a:p>
            <a:r>
              <a:rPr lang="ru-RU" sz="3200" b="1" i="1" dirty="0" smtClean="0"/>
              <a:t>-от-</a:t>
            </a:r>
          </a:p>
          <a:p>
            <a:r>
              <a:rPr lang="ru-RU" sz="3200" b="1" i="1" dirty="0" smtClean="0"/>
              <a:t>у-</a:t>
            </a:r>
          </a:p>
          <a:p>
            <a:r>
              <a:rPr lang="ru-RU" sz="3200" b="1" i="1" dirty="0" smtClean="0"/>
              <a:t>-</a:t>
            </a:r>
            <a:r>
              <a:rPr lang="ru-RU" sz="3200" b="1" i="1" dirty="0" err="1" smtClean="0"/>
              <a:t>тельн</a:t>
            </a:r>
            <a:r>
              <a:rPr lang="ru-RU" sz="3200" b="1" i="1" dirty="0" smtClean="0"/>
              <a:t>-</a:t>
            </a:r>
          </a:p>
          <a:p>
            <a:r>
              <a:rPr lang="ru-RU" sz="3200" b="1" i="1" dirty="0" smtClean="0"/>
              <a:t>и-</a:t>
            </a:r>
          </a:p>
          <a:p>
            <a:r>
              <a:rPr lang="ru-RU" sz="3200" b="1" i="1" dirty="0" smtClean="0"/>
              <a:t>-а</a:t>
            </a:r>
          </a:p>
          <a:p>
            <a:r>
              <a:rPr lang="ru-RU" sz="3200" b="1" i="1" dirty="0" smtClean="0"/>
              <a:t>-</a:t>
            </a:r>
            <a:r>
              <a:rPr lang="ru-RU" sz="3200" b="1" i="1" dirty="0" err="1" smtClean="0"/>
              <a:t>ая</a:t>
            </a:r>
            <a:endParaRPr lang="ru-RU" sz="3200" b="1" i="1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Это может быть предложением?!</a:t>
            </a:r>
            <a:endParaRPr lang="ru-RU" dirty="0" smtClean="0"/>
          </a:p>
          <a:p>
            <a:r>
              <a:rPr lang="ru-RU" dirty="0" smtClean="0"/>
              <a:t>Что можно с ним сделать?</a:t>
            </a:r>
            <a:endParaRPr lang="ru-RU" dirty="0"/>
          </a:p>
        </p:txBody>
      </p:sp>
      <p:pic>
        <p:nvPicPr>
          <p:cNvPr id="7" name="Рисунок 6" descr="IMG_65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3810000"/>
            <a:ext cx="3771900" cy="2514600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181600"/>
            <a:ext cx="8077200" cy="1444752"/>
          </a:xfrm>
        </p:spPr>
        <p:txBody>
          <a:bodyPr/>
          <a:lstStyle/>
          <a:p>
            <a:r>
              <a:rPr lang="ru-RU" dirty="0" smtClean="0"/>
              <a:t>Морфема – наименьшая значимая часть слова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3429000"/>
            <a:ext cx="8077200" cy="1499616"/>
          </a:xfrm>
        </p:spPr>
        <p:txBody>
          <a:bodyPr/>
          <a:lstStyle/>
          <a:p>
            <a:r>
              <a:rPr lang="ru-RU" dirty="0" smtClean="0"/>
              <a:t>Урок русского языка в 5 классе</a:t>
            </a:r>
            <a:endParaRPr lang="ru-RU" dirty="0"/>
          </a:p>
        </p:txBody>
      </p:sp>
      <p:pic>
        <p:nvPicPr>
          <p:cNvPr id="4" name="Рисунок 3" descr="IMG_65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457200"/>
            <a:ext cx="6057900" cy="4038600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  <a:effectLst>
            <a:softEdge rad="12700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/>
              <a:t>Познакомиться с …</a:t>
            </a:r>
          </a:p>
          <a:p>
            <a:r>
              <a:rPr lang="ru-RU" sz="3600" i="1" dirty="0" smtClean="0"/>
              <a:t>Узнать, в каком разделе науки о языке …</a:t>
            </a:r>
          </a:p>
          <a:p>
            <a:r>
              <a:rPr lang="ru-RU" sz="3600" i="1" dirty="0" smtClean="0"/>
              <a:t>Совершенствовать умение …</a:t>
            </a:r>
            <a:endParaRPr lang="ru-RU" sz="3600" i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</a:t>
            </a:r>
            <a:r>
              <a:rPr lang="ru-RU" u="sng" dirty="0" smtClean="0"/>
              <a:t>морфемы</a:t>
            </a:r>
            <a:r>
              <a:rPr lang="ru-RU" dirty="0" smtClean="0"/>
              <a:t> вы знаете?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3254009"/>
          </a:xfrm>
        </p:spPr>
        <p:txBody>
          <a:bodyPr>
            <a:normAutofit/>
          </a:bodyPr>
          <a:lstStyle/>
          <a:p>
            <a:r>
              <a:rPr lang="ru-RU" sz="4400" i="1" dirty="0" smtClean="0"/>
              <a:t>Прибежал, рыбка, колосок, огородник, волосок, пожарник, шубка, прицепил.</a:t>
            </a:r>
            <a:endParaRPr lang="ru-RU" sz="4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54864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Каждая морфема имеет своё значение.</a:t>
            </a:r>
            <a:endParaRPr lang="ru-RU" sz="3600" b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 какой красоте идёт речь? </a:t>
            </a:r>
            <a:r>
              <a:rPr lang="ru-RU" sz="3600" dirty="0" smtClean="0"/>
              <a:t>Обозначьте в словах приставки и суффиксы.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/>
              <a:t>Свет не без добрых людей.</a:t>
            </a:r>
          </a:p>
          <a:p>
            <a:r>
              <a:rPr lang="ru-RU" sz="3600" i="1" dirty="0" smtClean="0"/>
              <a:t>Землю солнце красит, а человека – труд.</a:t>
            </a:r>
          </a:p>
          <a:p>
            <a:r>
              <a:rPr lang="ru-RU" sz="3600" i="1" dirty="0" smtClean="0"/>
              <a:t>Красна птица пером, а человек - умом. </a:t>
            </a:r>
          </a:p>
          <a:p>
            <a:r>
              <a:rPr lang="ru-RU" sz="3600" i="1" dirty="0" smtClean="0"/>
              <a:t>Добро не горит и не тонет.</a:t>
            </a:r>
          </a:p>
          <a:p>
            <a:r>
              <a:rPr lang="ru-RU" sz="3600" i="1" dirty="0" smtClean="0"/>
              <a:t>В юрте опора – шест, в жизни опора– друг.</a:t>
            </a:r>
            <a:endParaRPr lang="ru-RU" sz="3600" i="1" dirty="0"/>
          </a:p>
        </p:txBody>
      </p:sp>
    </p:spTree>
  </p:cSld>
  <p:clrMapOvr>
    <a:masterClrMapping/>
  </p:clrMapOvr>
  <p:transition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Сформулируйте задание!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Красота рощи луга ст…</a:t>
            </a:r>
            <a:r>
              <a:rPr lang="ru-RU" dirty="0" err="1" smtClean="0"/>
              <a:t>пной</a:t>
            </a:r>
            <a:r>
              <a:rPr lang="ru-RU" dirty="0" smtClean="0"/>
              <a:t> </a:t>
            </a:r>
            <a:r>
              <a:rPr lang="ru-RU" dirty="0" err="1" smtClean="0"/>
              <a:t>былинк</a:t>
            </a:r>
            <a:r>
              <a:rPr lang="ru-RU" dirty="0" smtClean="0"/>
              <a:t>… пр…</a:t>
            </a:r>
            <a:r>
              <a:rPr lang="ru-RU" dirty="0" err="1" smtClean="0"/>
              <a:t>стого</a:t>
            </a:r>
            <a:r>
              <a:rPr lang="ru-RU" dirty="0" smtClean="0"/>
              <a:t> камешка дела…т людей более чуткими и человечными. Но все ли это </a:t>
            </a:r>
            <a:r>
              <a:rPr lang="ru-RU" dirty="0" err="1" smtClean="0"/>
              <a:t>понима</a:t>
            </a:r>
            <a:r>
              <a:rPr lang="ru-RU" dirty="0" smtClean="0"/>
              <a:t>…т? </a:t>
            </a:r>
          </a:p>
          <a:p>
            <a:r>
              <a:rPr lang="ru-RU" dirty="0" smtClean="0"/>
              <a:t>М…</a:t>
            </a:r>
            <a:r>
              <a:rPr lang="ru-RU" dirty="0" err="1" smtClean="0"/>
              <a:t>моходом</a:t>
            </a:r>
            <a:r>
              <a:rPr lang="ru-RU" dirty="0" smtClean="0"/>
              <a:t> сорванный </a:t>
            </a:r>
            <a:r>
              <a:rPr lang="ru-RU" dirty="0" err="1" smtClean="0"/>
              <a:t>цв</a:t>
            </a:r>
            <a:r>
              <a:rPr lang="ru-RU" dirty="0" smtClean="0"/>
              <a:t>…ток сломанная ветка </a:t>
            </a:r>
            <a:r>
              <a:rPr lang="ru-RU" dirty="0" err="1" smtClean="0"/>
              <a:t>бр</a:t>
            </a:r>
            <a:r>
              <a:rPr lang="ru-RU" dirty="0" smtClean="0"/>
              <a:t>…</a:t>
            </a:r>
            <a:r>
              <a:rPr lang="ru-RU" dirty="0" err="1" smtClean="0"/>
              <a:t>шенный</a:t>
            </a:r>
            <a:r>
              <a:rPr lang="ru-RU" dirty="0" smtClean="0"/>
              <a:t> на  траву мусор скомканные целлофановые п…кеты под н…гам. Такой мы оставляем след на земле.</a:t>
            </a:r>
          </a:p>
          <a:p>
            <a:r>
              <a:rPr lang="ru-RU" dirty="0" smtClean="0"/>
              <a:t>---------------------------------------------------</a:t>
            </a:r>
            <a:endParaRPr lang="ru-RU" dirty="0"/>
          </a:p>
        </p:txBody>
      </p:sp>
    </p:spTree>
  </p:cSld>
  <p:clrMapOvr>
    <a:masterClrMapping/>
  </p:clrMapOvr>
  <p:transition>
    <p:wheel spokes="3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Запомни!!!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</a:rPr>
              <a:t>Морфемы – это части слова: приставка, корень, суффикс, окончание.</a:t>
            </a:r>
          </a:p>
          <a:p>
            <a:r>
              <a:rPr lang="ru-RU" sz="4000" i="1" dirty="0" smtClean="0">
                <a:solidFill>
                  <a:srgbClr val="002060"/>
                </a:solidFill>
              </a:rPr>
              <a:t>Морфемы изучаются в разделе науки о языке, которая называется </a:t>
            </a:r>
            <a:r>
              <a:rPr lang="ru-RU" sz="4000" i="1" dirty="0" err="1" smtClean="0">
                <a:solidFill>
                  <a:srgbClr val="002060"/>
                </a:solidFill>
              </a:rPr>
              <a:t>морфемика</a:t>
            </a:r>
            <a:r>
              <a:rPr lang="ru-RU" sz="4000" i="1" dirty="0" smtClean="0">
                <a:solidFill>
                  <a:srgbClr val="002060"/>
                </a:solidFill>
              </a:rPr>
              <a:t>.</a:t>
            </a:r>
            <a:endParaRPr lang="ru-RU" sz="4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 spokes="3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94</TotalTime>
  <Words>215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Модульная</vt:lpstr>
      <vt:lpstr>Что здесь зашифровано?</vt:lpstr>
      <vt:lpstr>Морфема – наименьшая значимая часть слова</vt:lpstr>
      <vt:lpstr>Цель:</vt:lpstr>
      <vt:lpstr>Какие морфемы вы знаете?</vt:lpstr>
      <vt:lpstr>О какой красоте идёт речь? Обозначьте в словах приставки и суффиксы.</vt:lpstr>
      <vt:lpstr>Сформулируйте задание!</vt:lpstr>
      <vt:lpstr>Запомни!!!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здесь зашифровано?</dc:title>
  <dc:creator>1</dc:creator>
  <cp:lastModifiedBy>Вера</cp:lastModifiedBy>
  <cp:revision>13</cp:revision>
  <dcterms:created xsi:type="dcterms:W3CDTF">2014-03-17T12:12:26Z</dcterms:created>
  <dcterms:modified xsi:type="dcterms:W3CDTF">2019-10-28T15:30:28Z</dcterms:modified>
</cp:coreProperties>
</file>